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11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2333-060F-EB2E-611B-8B784208A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589F72-9B2C-8C10-E1B5-C6EFEA500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E2908-0886-9611-F501-91B150C0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54962-EE8C-2836-CF33-55926D90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4EA4D-7304-CAF0-07CA-2314B046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6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B95C-D3BD-1A63-572E-0958B99F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5FBA4-C782-768D-9E85-FFADC10D9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B9F86-E371-F7D1-917F-00978299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EA01D-126E-1113-DAA9-BA64EE45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1778-440C-6367-F7CA-9A3ACCDD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6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7F009-444A-014A-D9FE-2C3D1DC97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DC9F2-1D31-BE32-B689-C3E2FD350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E98DC-3729-4C35-3DFA-F87D5838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BB5B8-0846-9DFE-EDCE-EA3B396A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5E537-45D8-8425-2067-685B296A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7BD9-01B2-CB40-0974-CFA26E13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C97B-D3FA-9E24-57AA-23B50B399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5021-ADA3-C001-C53E-5B88EB2A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D765C-71B2-4807-9C6C-5E532089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5691C-A32C-8724-C915-C2E63F68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D1096-3CAD-470B-5939-9C4215F9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E5912-5DA1-16D2-AF9A-72C61EF47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9887-0634-4653-79C0-74DCAFEE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B26CC-76C3-FAB2-9954-9103CDDA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B634C-92E6-4ECC-10E5-75225ED6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7283-3C8A-2AF6-6203-D01C5A3E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FFD8-84C8-2219-FB16-1A54699B3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41EA8-073F-4752-DC85-91F99DAB6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72241-8C1F-BBAB-4A8C-0BFDAF8C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E4032-EA9A-7BE4-9226-B24221954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162A6-D26C-7BED-4F37-9CB27B6E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5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0646-9C00-73AA-0DEE-86E658BE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3EE31-C830-992A-58D4-DB88D3317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3F7FD-C94D-B4CE-DA44-5F13C4F33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93F24-7FB1-18AF-71F7-9117419EC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253D4-A06C-F2C4-1FF8-27E068485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C6933-DBDC-CAAD-A63F-ED689BC7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1CD15-AC9C-8B11-1433-6718C2FD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72373D-0D8B-31B8-29E8-34ABDAFF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2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1240-755D-92FA-2597-26E0C3B5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D83E4-DEFA-5458-3C2A-919AF97D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2350F-73F3-AB70-443A-F7B3180C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53C35-FF54-EFA6-B122-E2567AFA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7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93A1D-F2C4-6FD8-7AFB-99A605F5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EDC9C-7E1C-C659-D29E-8EB4863E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030D5-F61E-4DF4-869A-46F5CD52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9CBA-4D11-AB46-4E7A-2E1D72FA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E520-78CF-C7EB-FB76-D9C2BE82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1327D-7AF6-03D0-7E9B-0C78B0CEB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0D5F9-034F-6629-AE4E-53692565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FD7D2-6780-91D8-5984-80857C11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5349A-C946-9F06-4162-243AD166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6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0F9E-64D2-9DE7-DB1F-664D1302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00567-28E5-0A01-72CB-B433497EF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08766-B9A6-CF6E-5EE3-FADF58E1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C5AE-C8C4-9E72-0C2F-1AD7DE805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017F0-CA83-4A3E-D2C4-77322FF5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4F54-F60A-C7EB-B6CB-687F7A99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5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1C18A-5A85-AE88-96B6-AD315E23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B3A11-5EC5-74A7-6CCC-5333D710A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F3AC-9C64-929B-273D-4A6F2EACA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0B47A-3B8E-4C5C-957E-E2221EB8C61D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7B9B-E916-6B86-ADF3-E16DE82BB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538CA-1F19-F02C-E164-EBC25DE7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FABB12-1F44-4080-A205-CCF6F3DCF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2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ubing on a boat&#10;&#10;Description automatically generated">
            <a:extLst>
              <a:ext uri="{FF2B5EF4-FFF2-40B4-BE49-F238E27FC236}">
                <a16:creationId xmlns:a16="http://schemas.microsoft.com/office/drawing/2014/main" id="{55D84F9C-C760-072F-3842-EEB171612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08" y="3825116"/>
            <a:ext cx="1828800" cy="1828800"/>
          </a:xfrm>
          <a:prstGeom prst="rect">
            <a:avLst/>
          </a:prstGeom>
        </p:spPr>
      </p:pic>
      <p:pic>
        <p:nvPicPr>
          <p:cNvPr id="9" name="Picture 8" descr="A person holding a light on a stage&#10;&#10;Description automatically generated">
            <a:extLst>
              <a:ext uri="{FF2B5EF4-FFF2-40B4-BE49-F238E27FC236}">
                <a16:creationId xmlns:a16="http://schemas.microsoft.com/office/drawing/2014/main" id="{770D752A-246C-59E6-738B-6CBC50CE5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42" y="1641657"/>
            <a:ext cx="1828800" cy="1828800"/>
          </a:xfrm>
          <a:prstGeom prst="rect">
            <a:avLst/>
          </a:prstGeom>
        </p:spPr>
      </p:pic>
      <p:pic>
        <p:nvPicPr>
          <p:cNvPr id="11" name="Picture 10" descr="A tree on a grassy hill&#10;&#10;Description automatically generated">
            <a:extLst>
              <a:ext uri="{FF2B5EF4-FFF2-40B4-BE49-F238E27FC236}">
                <a16:creationId xmlns:a16="http://schemas.microsoft.com/office/drawing/2014/main" id="{6C91B7A8-1B1A-9D0B-D83B-0704FECAC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507" y="1641658"/>
            <a:ext cx="1828800" cy="1828800"/>
          </a:xfrm>
          <a:prstGeom prst="rect">
            <a:avLst/>
          </a:prstGeom>
        </p:spPr>
      </p:pic>
      <p:pic>
        <p:nvPicPr>
          <p:cNvPr id="15" name="Picture 14" descr="A blue and orange sky&#10;&#10;Description automatically generated">
            <a:extLst>
              <a:ext uri="{FF2B5EF4-FFF2-40B4-BE49-F238E27FC236}">
                <a16:creationId xmlns:a16="http://schemas.microsoft.com/office/drawing/2014/main" id="{DCFBCD6F-A46C-B0A6-A838-193EA6274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9" y="1641658"/>
            <a:ext cx="1828800" cy="1828800"/>
          </a:xfrm>
          <a:prstGeom prst="rect">
            <a:avLst/>
          </a:prstGeom>
        </p:spPr>
      </p:pic>
      <p:pic>
        <p:nvPicPr>
          <p:cNvPr id="17" name="Picture 16" descr="A stage with a purple pipe&#10;&#10;Description automatically generated">
            <a:extLst>
              <a:ext uri="{FF2B5EF4-FFF2-40B4-BE49-F238E27FC236}">
                <a16:creationId xmlns:a16="http://schemas.microsoft.com/office/drawing/2014/main" id="{38078F61-2607-C4CC-CF82-667638C35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42" y="3825115"/>
            <a:ext cx="1828800" cy="182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DAD93-D5BC-4E1B-822B-71AAB02A459D}"/>
              </a:ext>
            </a:extLst>
          </p:cNvPr>
          <p:cNvSpPr txBox="1"/>
          <p:nvPr/>
        </p:nvSpPr>
        <p:spPr>
          <a:xfrm>
            <a:off x="2810507" y="345907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B8BECA-6CAF-5BF1-7E54-BE87AD590CDD}"/>
              </a:ext>
            </a:extLst>
          </p:cNvPr>
          <p:cNvSpPr txBox="1"/>
          <p:nvPr/>
        </p:nvSpPr>
        <p:spPr>
          <a:xfrm>
            <a:off x="867649" y="345907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7BEE5-3011-D055-BD9B-B70B7AC7003B}"/>
              </a:ext>
            </a:extLst>
          </p:cNvPr>
          <p:cNvSpPr txBox="1"/>
          <p:nvPr/>
        </p:nvSpPr>
        <p:spPr>
          <a:xfrm>
            <a:off x="9105442" y="3459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187CCD-B4FF-C80C-4259-0134D12F9513}"/>
              </a:ext>
            </a:extLst>
          </p:cNvPr>
          <p:cNvSpPr txBox="1"/>
          <p:nvPr/>
        </p:nvSpPr>
        <p:spPr>
          <a:xfrm>
            <a:off x="5219727" y="3459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E4E606-E800-AD13-8226-A272BFBCC3E0}"/>
              </a:ext>
            </a:extLst>
          </p:cNvPr>
          <p:cNvSpPr txBox="1"/>
          <p:nvPr/>
        </p:nvSpPr>
        <p:spPr>
          <a:xfrm>
            <a:off x="7162585" y="34590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hybrid</a:t>
            </a:r>
          </a:p>
        </p:txBody>
      </p:sp>
      <p:pic>
        <p:nvPicPr>
          <p:cNvPr id="30" name="Picture 29" descr="A space shuttle in outer space&#10;&#10;Description automatically generated">
            <a:extLst>
              <a:ext uri="{FF2B5EF4-FFF2-40B4-BE49-F238E27FC236}">
                <a16:creationId xmlns:a16="http://schemas.microsoft.com/office/drawing/2014/main" id="{D9258DB9-53DB-BD91-81B9-75D872877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27" y="3825115"/>
            <a:ext cx="1828801" cy="1828801"/>
          </a:xfrm>
          <a:prstGeom prst="rect">
            <a:avLst/>
          </a:prstGeom>
        </p:spPr>
      </p:pic>
      <p:pic>
        <p:nvPicPr>
          <p:cNvPr id="42" name="Picture 41" descr="A large mountain with a circular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57D41D92-16AA-1379-66D8-7C9DD1A88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27" y="1641657"/>
            <a:ext cx="1828800" cy="1828800"/>
          </a:xfrm>
          <a:prstGeom prst="rect">
            <a:avLst/>
          </a:prstGeom>
        </p:spPr>
      </p:pic>
      <p:pic>
        <p:nvPicPr>
          <p:cNvPr id="44" name="Picture 43" descr="A cardboard tube with drawings on it&#10;&#10;Description automatically generated with medium confidence">
            <a:extLst>
              <a:ext uri="{FF2B5EF4-FFF2-40B4-BE49-F238E27FC236}">
                <a16:creationId xmlns:a16="http://schemas.microsoft.com/office/drawing/2014/main" id="{3F30B467-A15D-3D33-880C-18A8E5C7DF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9" y="3825115"/>
            <a:ext cx="1828802" cy="1828802"/>
          </a:xfrm>
          <a:prstGeom prst="rect">
            <a:avLst/>
          </a:prstGeom>
        </p:spPr>
      </p:pic>
      <p:pic>
        <p:nvPicPr>
          <p:cNvPr id="46" name="Picture 45" descr="A satellite in space above a mountain&#10;&#10;Description automatically generated">
            <a:extLst>
              <a:ext uri="{FF2B5EF4-FFF2-40B4-BE49-F238E27FC236}">
                <a16:creationId xmlns:a16="http://schemas.microsoft.com/office/drawing/2014/main" id="{EFA98FFF-ED90-5C9D-FBC7-279D6FBC7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85" y="1641657"/>
            <a:ext cx="1828800" cy="1828800"/>
          </a:xfrm>
          <a:prstGeom prst="rect">
            <a:avLst/>
          </a:prstGeom>
        </p:spPr>
      </p:pic>
      <p:pic>
        <p:nvPicPr>
          <p:cNvPr id="50" name="Picture 49" descr="A cardboard box with a metal object on it&#10;&#10;Description automatically generated with medium confidence">
            <a:extLst>
              <a:ext uri="{FF2B5EF4-FFF2-40B4-BE49-F238E27FC236}">
                <a16:creationId xmlns:a16="http://schemas.microsoft.com/office/drawing/2014/main" id="{BEA9E515-0863-DEEF-2779-C36C31151D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585" y="3825115"/>
            <a:ext cx="1828800" cy="18288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1C5BACA-556A-2595-E6E5-5122492414DC}"/>
              </a:ext>
            </a:extLst>
          </p:cNvPr>
          <p:cNvSpPr txBox="1"/>
          <p:nvPr/>
        </p:nvSpPr>
        <p:spPr>
          <a:xfrm rot="16200000">
            <a:off x="4006845" y="237139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probe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5C6E34-93DD-5B62-1448-40FF869B8725}"/>
              </a:ext>
            </a:extLst>
          </p:cNvPr>
          <p:cNvSpPr txBox="1"/>
          <p:nvPr/>
        </p:nvSpPr>
        <p:spPr>
          <a:xfrm rot="16200000">
            <a:off x="4006844" y="45548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probe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7703A46-AD91-0745-8852-03F392B44C8D}"/>
              </a:ext>
            </a:extLst>
          </p:cNvPr>
          <p:cNvSpPr/>
          <p:nvPr/>
        </p:nvSpPr>
        <p:spPr>
          <a:xfrm>
            <a:off x="752475" y="1543050"/>
            <a:ext cx="3981450" cy="4200525"/>
          </a:xfrm>
          <a:prstGeom prst="roundRect">
            <a:avLst>
              <a:gd name="adj" fmla="val 2726"/>
            </a:avLst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3D38DB1-9E61-7C79-535C-EC8EF66E7020}"/>
              </a:ext>
            </a:extLst>
          </p:cNvPr>
          <p:cNvSpPr/>
          <p:nvPr/>
        </p:nvSpPr>
        <p:spPr>
          <a:xfrm>
            <a:off x="5105910" y="1543049"/>
            <a:ext cx="5933201" cy="4200525"/>
          </a:xfrm>
          <a:prstGeom prst="roundRect">
            <a:avLst>
              <a:gd name="adj" fmla="val 2726"/>
            </a:avLst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654DE0-4621-A2F3-7B44-7E2FE2FA2FF0}"/>
              </a:ext>
            </a:extLst>
          </p:cNvPr>
          <p:cNvSpPr txBox="1"/>
          <p:nvPr/>
        </p:nvSpPr>
        <p:spPr>
          <a:xfrm>
            <a:off x="867649" y="5743575"/>
            <a:ext cx="377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drogue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6135CA-10EA-F803-F781-50396FBD9841}"/>
              </a:ext>
            </a:extLst>
          </p:cNvPr>
          <p:cNvSpPr txBox="1"/>
          <p:nvPr/>
        </p:nvSpPr>
        <p:spPr>
          <a:xfrm>
            <a:off x="5215252" y="5743574"/>
            <a:ext cx="571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drogue</a:t>
            </a:r>
          </a:p>
        </p:txBody>
      </p:sp>
    </p:spTree>
    <p:extLst>
      <p:ext uri="{BB962C8B-B14F-4D97-AF65-F5344CB8AC3E}">
        <p14:creationId xmlns:p14="http://schemas.microsoft.com/office/powerpoint/2010/main" val="422691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</cp:revision>
  <dcterms:created xsi:type="dcterms:W3CDTF">2024-04-12T17:52:42Z</dcterms:created>
  <dcterms:modified xsi:type="dcterms:W3CDTF">2024-04-12T18:47:36Z</dcterms:modified>
</cp:coreProperties>
</file>